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3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CFD848-E444-44AF-928C-60B7E980AA7A}" v="9" dt="2021-06-09T10:58:51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6AB113-3422-4B74-B015-98FC6E5CF5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nb-NO" dirty="0">
                <a:latin typeface="Agency FB" panose="020B0503020202020204" pitchFamily="34" charset="0"/>
              </a:rPr>
              <a:t>CV &amp; Jobbsøk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F51197A-F357-4EB3-9BE2-7979C1E65E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109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40A58E-B678-413B-B2D9-09A13F74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Agency FB" panose="020B0503020202020204" pitchFamily="34" charset="0"/>
              </a:rPr>
              <a:t>Kva ser </a:t>
            </a:r>
            <a:r>
              <a:rPr lang="nb-NO" dirty="0" err="1">
                <a:latin typeface="Agency FB" panose="020B0503020202020204" pitchFamily="34" charset="0"/>
              </a:rPr>
              <a:t>ein</a:t>
            </a:r>
            <a:r>
              <a:rPr lang="nb-NO" dirty="0">
                <a:latin typeface="Agency FB" panose="020B0503020202020204" pitchFamily="34" charset="0"/>
              </a:rPr>
              <a:t> </a:t>
            </a:r>
            <a:r>
              <a:rPr lang="nb-NO" dirty="0" err="1">
                <a:latin typeface="Agency FB" panose="020B0503020202020204" pitchFamily="34" charset="0"/>
              </a:rPr>
              <a:t>arbeidsgjevar</a:t>
            </a:r>
            <a:r>
              <a:rPr lang="nb-NO" dirty="0">
                <a:latin typeface="Agency FB" panose="020B0503020202020204" pitchFamily="34" charset="0"/>
              </a:rPr>
              <a:t> etter?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11DEC9-5C28-490A-AD22-8AD6B23A6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latin typeface="+mj-lt"/>
                <a:cs typeface="Calibri" panose="020F0502020204030204" pitchFamily="34" charset="0"/>
              </a:rPr>
              <a:t>Motivasjon / Interesse</a:t>
            </a:r>
          </a:p>
          <a:p>
            <a:r>
              <a:rPr lang="nb-NO" dirty="0">
                <a:latin typeface="+mj-lt"/>
                <a:cs typeface="Calibri" panose="020F0502020204030204" pitchFamily="34" charset="0"/>
              </a:rPr>
              <a:t>Tilgjengelig</a:t>
            </a:r>
          </a:p>
          <a:p>
            <a:r>
              <a:rPr lang="nb-NO" dirty="0">
                <a:latin typeface="+mj-lt"/>
                <a:cs typeface="Calibri" panose="020F0502020204030204" pitchFamily="34" charset="0"/>
              </a:rPr>
              <a:t>Fleksibel</a:t>
            </a:r>
          </a:p>
          <a:p>
            <a:r>
              <a:rPr lang="nb-NO" dirty="0">
                <a:latin typeface="+mj-lt"/>
                <a:cs typeface="Calibri" panose="020F0502020204030204" pitchFamily="34" charset="0"/>
              </a:rPr>
              <a:t>Punktlig</a:t>
            </a:r>
          </a:p>
          <a:p>
            <a:r>
              <a:rPr lang="nb-NO" dirty="0">
                <a:latin typeface="+mj-lt"/>
                <a:cs typeface="Calibri" panose="020F0502020204030204" pitchFamily="34" charset="0"/>
              </a:rPr>
              <a:t>Stabil</a:t>
            </a:r>
          </a:p>
          <a:p>
            <a:r>
              <a:rPr lang="nb-NO" dirty="0">
                <a:latin typeface="+mj-lt"/>
                <a:cs typeface="Calibri" panose="020F0502020204030204" pitchFamily="34" charset="0"/>
              </a:rPr>
              <a:t>Arbeidsevne</a:t>
            </a:r>
          </a:p>
          <a:p>
            <a:r>
              <a:rPr lang="nb-NO" dirty="0" err="1">
                <a:latin typeface="+mj-lt"/>
                <a:cs typeface="Calibri" panose="020F0502020204030204" pitchFamily="34" charset="0"/>
              </a:rPr>
              <a:t>Personligheit</a:t>
            </a:r>
            <a:endParaRPr lang="nb-NO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6F776B5-FF2B-4D59-8278-1FFFD4C84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07643"/>
            <a:ext cx="4441524" cy="22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2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" name="Rectangle 10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33181FB-7BED-4A4D-A7C6-0189FA030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nb-NO" sz="2000" dirty="0"/>
              <a:t>Arbeidsplassen.no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Finn.no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Facebook-grupper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Lokalavisa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Gå inn å spør (anbefalt) </a:t>
            </a:r>
            <a:r>
              <a:rPr lang="nb-NO" sz="2000" dirty="0">
                <a:sym typeface="Wingdings" panose="05000000000000000000" pitchFamily="2" charset="2"/>
              </a:rPr>
              <a:t> </a:t>
            </a:r>
            <a:r>
              <a:rPr lang="nb-NO" sz="2000" dirty="0" err="1">
                <a:sym typeface="Wingdings" panose="05000000000000000000" pitchFamily="2" charset="2"/>
              </a:rPr>
              <a:t>Mykje</a:t>
            </a:r>
            <a:r>
              <a:rPr lang="nb-NO" sz="2000" dirty="0">
                <a:sym typeface="Wingdings" panose="05000000000000000000" pitchFamily="2" charset="2"/>
              </a:rPr>
              <a:t> vanskligare å </a:t>
            </a:r>
            <a:r>
              <a:rPr lang="nb-NO" sz="2000" dirty="0" err="1">
                <a:sym typeface="Wingdings" panose="05000000000000000000" pitchFamily="2" charset="2"/>
              </a:rPr>
              <a:t>seie</a:t>
            </a:r>
            <a:r>
              <a:rPr lang="nb-NO" sz="2000" dirty="0">
                <a:sym typeface="Wingdings" panose="05000000000000000000" pitchFamily="2" charset="2"/>
              </a:rPr>
              <a:t> nei til fjeset ditt</a:t>
            </a:r>
            <a:endParaRPr lang="nb-NO" sz="20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032B83C-33D2-4DF3-B017-A8143EDD7D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906" b="2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41EC464-9AAD-46A5-A0D0-17643A45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nb-NO" dirty="0">
                <a:latin typeface="Agency FB" panose="020B0503020202020204" pitchFamily="34" charset="0"/>
              </a:rPr>
              <a:t>Finne ledige jobbar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2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Bilde 3">
            <a:extLst>
              <a:ext uri="{FF2B5EF4-FFF2-40B4-BE49-F238E27FC236}">
                <a16:creationId xmlns:a16="http://schemas.microsoft.com/office/drawing/2014/main" id="{5E668A83-D512-4AE2-9632-A5B1AF0B13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33" r="20284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A1C3314-5EBD-427F-92C6-98A0018E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nb-NO" dirty="0">
                <a:latin typeface="Agency FB" panose="020B0503020202020204" pitchFamily="34" charset="0"/>
              </a:rPr>
              <a:t>Tid for å søke </a:t>
            </a:r>
            <a:r>
              <a:rPr lang="nb-NO" dirty="0" err="1">
                <a:latin typeface="Agency FB" panose="020B0503020202020204" pitchFamily="34" charset="0"/>
              </a:rPr>
              <a:t>sommarjobb</a:t>
            </a:r>
            <a:endParaRPr lang="nb-NO" dirty="0">
              <a:latin typeface="Agency FB" panose="020B0503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A837733-F33F-4DD6-B34B-34D9A8612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nb-NO" sz="2000"/>
              <a:t>Jo før, Jo bedre</a:t>
            </a:r>
            <a:br>
              <a:rPr lang="nb-NO" sz="2000"/>
            </a:br>
            <a:endParaRPr lang="nb-NO" sz="2000"/>
          </a:p>
          <a:p>
            <a:r>
              <a:rPr lang="nb-NO" sz="2000"/>
              <a:t>Helst mellom Februar og April</a:t>
            </a:r>
            <a:br>
              <a:rPr lang="nb-NO" sz="2000"/>
            </a:br>
            <a:endParaRPr lang="nb-NO" sz="2000"/>
          </a:p>
          <a:p>
            <a:r>
              <a:rPr lang="nb-NO" sz="2000"/>
              <a:t>Men muligheite bruka å dukke opp likavell</a:t>
            </a:r>
          </a:p>
        </p:txBody>
      </p:sp>
    </p:spTree>
    <p:extLst>
      <p:ext uri="{BB962C8B-B14F-4D97-AF65-F5344CB8AC3E}">
        <p14:creationId xmlns:p14="http://schemas.microsoft.com/office/powerpoint/2010/main" val="270703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F77AC5-A1F4-41F2-B1FE-A5E52C7C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b-NO" dirty="0">
                <a:latin typeface="Agency FB" panose="020B0503020202020204" pitchFamily="34" charset="0"/>
              </a:rPr>
              <a:t>Spørsmål for å komme i gang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5C92682-D34F-4D04-9EA7-1CAAD2EBA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672" y="2336873"/>
            <a:ext cx="6516509" cy="4073452"/>
          </a:xfrm>
        </p:spPr>
        <p:txBody>
          <a:bodyPr>
            <a:normAutofit/>
          </a:bodyPr>
          <a:lstStyle/>
          <a:p>
            <a:r>
              <a:rPr lang="nb-NO" sz="2200" dirty="0"/>
              <a:t>Kva har du gjort </a:t>
            </a:r>
            <a:r>
              <a:rPr lang="nb-NO" sz="2200" dirty="0" err="1"/>
              <a:t>tidligare</a:t>
            </a:r>
            <a:r>
              <a:rPr lang="nb-NO" sz="2200" dirty="0"/>
              <a:t>(jobb, skule og fritid) ?</a:t>
            </a:r>
          </a:p>
          <a:p>
            <a:r>
              <a:rPr lang="nb-NO" sz="2200" dirty="0"/>
              <a:t>Kva </a:t>
            </a:r>
            <a:r>
              <a:rPr lang="nb-NO" sz="2200" dirty="0" err="1"/>
              <a:t>egenskapar</a:t>
            </a:r>
            <a:r>
              <a:rPr lang="nb-NO" sz="2200" dirty="0"/>
              <a:t> har du fått bruk for?</a:t>
            </a:r>
          </a:p>
          <a:p>
            <a:r>
              <a:rPr lang="nb-NO" sz="2200" dirty="0"/>
              <a:t>Korleis er det relevant for det du søker på?</a:t>
            </a:r>
          </a:p>
          <a:p>
            <a:r>
              <a:rPr lang="nb-NO" sz="2200" dirty="0" err="1"/>
              <a:t>Fekk</a:t>
            </a:r>
            <a:r>
              <a:rPr lang="nb-NO" sz="2200" dirty="0"/>
              <a:t> du </a:t>
            </a:r>
            <a:r>
              <a:rPr lang="nb-NO" sz="2200" dirty="0" err="1"/>
              <a:t>meir</a:t>
            </a:r>
            <a:r>
              <a:rPr lang="nb-NO" sz="2200" dirty="0"/>
              <a:t> ansvar over tid?</a:t>
            </a:r>
          </a:p>
          <a:p>
            <a:r>
              <a:rPr lang="nb-NO" sz="2200" dirty="0"/>
              <a:t>Kva har du lært?</a:t>
            </a:r>
          </a:p>
          <a:p>
            <a:r>
              <a:rPr lang="nb-NO" sz="2200" dirty="0"/>
              <a:t>Kva </a:t>
            </a:r>
            <a:r>
              <a:rPr lang="nb-NO" sz="2200" dirty="0" err="1"/>
              <a:t>tilbakemeldingar</a:t>
            </a:r>
            <a:r>
              <a:rPr lang="nb-NO" sz="2200" dirty="0"/>
              <a:t> har du fått </a:t>
            </a:r>
            <a:r>
              <a:rPr lang="nb-NO" sz="2200" dirty="0" err="1"/>
              <a:t>frå</a:t>
            </a:r>
            <a:r>
              <a:rPr lang="nb-NO" sz="2200" dirty="0"/>
              <a:t> </a:t>
            </a:r>
            <a:r>
              <a:rPr lang="nb-NO" sz="2200" dirty="0" err="1"/>
              <a:t>dei</a:t>
            </a:r>
            <a:r>
              <a:rPr lang="nb-NO" sz="2200" dirty="0"/>
              <a:t> du tilbragt tid med?</a:t>
            </a:r>
          </a:p>
          <a:p>
            <a:r>
              <a:rPr lang="nb-NO" sz="2200" dirty="0"/>
              <a:t>Kva positivt har du å </a:t>
            </a:r>
            <a:r>
              <a:rPr lang="nb-NO" sz="2200" dirty="0" err="1"/>
              <a:t>seie</a:t>
            </a:r>
            <a:r>
              <a:rPr lang="nb-NO" sz="2200" dirty="0"/>
              <a:t> om </a:t>
            </a:r>
            <a:r>
              <a:rPr lang="nb-NO" sz="2200" dirty="0" err="1"/>
              <a:t>dei</a:t>
            </a:r>
            <a:r>
              <a:rPr lang="nb-NO" sz="2200" dirty="0"/>
              <a:t> du samarbeida med </a:t>
            </a:r>
            <a:r>
              <a:rPr lang="nb-NO" sz="2200" dirty="0" err="1"/>
              <a:t>tidligare</a:t>
            </a:r>
            <a:r>
              <a:rPr lang="nb-NO" sz="2200" dirty="0"/>
              <a:t>?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3A8FDB4-AC95-4FF4-B0BC-25863083D4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37" r="10904" b="-2"/>
          <a:stretch/>
        </p:blipFill>
        <p:spPr>
          <a:xfrm>
            <a:off x="794325" y="2336872"/>
            <a:ext cx="2692907" cy="359878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3015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15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7" name="Rectangle 16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Bilde 4">
            <a:extLst>
              <a:ext uri="{FF2B5EF4-FFF2-40B4-BE49-F238E27FC236}">
                <a16:creationId xmlns:a16="http://schemas.microsoft.com/office/drawing/2014/main" id="{421F27CB-2BC0-4BC4-BFDE-3FE16C6593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60" r="26427" b="2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0" name="Rectangle 19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56EEC9A-19F8-4628-8412-E4C54067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nb-NO" dirty="0">
                <a:latin typeface="Agency FB" panose="020B0503020202020204" pitchFamily="34" charset="0"/>
              </a:rPr>
              <a:t>CV-oppbygging</a:t>
            </a:r>
          </a:p>
        </p:txBody>
      </p:sp>
      <p:pic>
        <p:nvPicPr>
          <p:cNvPr id="31" name="Picture 21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BE9431-3748-4703-9B8D-A7D43C903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2336873"/>
            <a:ext cx="6865407" cy="4073452"/>
          </a:xfrm>
        </p:spPr>
        <p:txBody>
          <a:bodyPr>
            <a:normAutofit/>
          </a:bodyPr>
          <a:lstStyle/>
          <a:p>
            <a:r>
              <a:rPr lang="nb-NO" sz="1700" dirty="0"/>
              <a:t>Kort kandidatprofil - valgfritt (over CV eller søknadstekst)</a:t>
            </a:r>
          </a:p>
          <a:p>
            <a:r>
              <a:rPr lang="nb-NO" sz="1700" dirty="0"/>
              <a:t>Navn, fødselsdato og kontaktinformasjon</a:t>
            </a:r>
          </a:p>
          <a:p>
            <a:r>
              <a:rPr lang="nb-NO" sz="1700" dirty="0"/>
              <a:t>Utdanning</a:t>
            </a:r>
          </a:p>
          <a:p>
            <a:r>
              <a:rPr lang="nb-NO" sz="1700" dirty="0"/>
              <a:t>Arbeidserfaring</a:t>
            </a:r>
          </a:p>
          <a:p>
            <a:r>
              <a:rPr lang="nb-NO" sz="1700" dirty="0"/>
              <a:t>Verv</a:t>
            </a:r>
          </a:p>
          <a:p>
            <a:r>
              <a:rPr lang="nb-NO" sz="1700" dirty="0"/>
              <a:t>Annen Aktivitet</a:t>
            </a:r>
          </a:p>
          <a:p>
            <a:r>
              <a:rPr lang="nb-NO" sz="1700" dirty="0"/>
              <a:t>IT</a:t>
            </a:r>
          </a:p>
          <a:p>
            <a:r>
              <a:rPr lang="nb-NO" sz="1700" dirty="0"/>
              <a:t>Kurs</a:t>
            </a:r>
          </a:p>
          <a:p>
            <a:r>
              <a:rPr lang="nb-NO" sz="1700" dirty="0"/>
              <a:t>Språk</a:t>
            </a:r>
          </a:p>
          <a:p>
            <a:r>
              <a:rPr lang="nb-NO" sz="1700" dirty="0"/>
              <a:t>Referanser</a:t>
            </a:r>
          </a:p>
        </p:txBody>
      </p:sp>
    </p:spTree>
    <p:extLst>
      <p:ext uri="{BB962C8B-B14F-4D97-AF65-F5344CB8AC3E}">
        <p14:creationId xmlns:p14="http://schemas.microsoft.com/office/powerpoint/2010/main" val="64519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7341052-73F2-435C-A1F0-70961D11B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9A09076-6C24-4D0F-A646-C5E00A36F4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grayscl/>
          </a:blip>
          <a:srcRect t="6645" r="9091" b="2446"/>
          <a:stretch/>
        </p:blipFill>
        <p:spPr>
          <a:xfrm>
            <a:off x="-608749" y="753227"/>
            <a:ext cx="12192000" cy="68580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4D2D0F6-68B7-4A2F-B80D-B3AAC1F4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0BCEF11-98AA-4EF8-91CF-8146F6479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631BFE0-B10F-4FFC-895C-1A7FFFBEC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b-NO" dirty="0">
                <a:latin typeface="Agency FB" panose="020B0503020202020204" pitchFamily="34" charset="0"/>
              </a:rPr>
              <a:t>Best å unngå…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B816C00-E2A2-4A28-A8CB-2E9E10E9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2892C6A-FAAA-49A9-B836-6ECC4D48D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BE9D51C-AE7E-4D69-81BC-9D74FE624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86" y="2142024"/>
            <a:ext cx="8473204" cy="3395060"/>
          </a:xfrm>
        </p:spPr>
        <p:txBody>
          <a:bodyPr anchor="ctr">
            <a:normAutofit/>
          </a:bodyPr>
          <a:lstStyle/>
          <a:p>
            <a:r>
              <a:rPr lang="nb-NO" sz="2000" dirty="0"/>
              <a:t>Å lage </a:t>
            </a:r>
            <a:r>
              <a:rPr lang="nb-NO" sz="2000" dirty="0" err="1"/>
              <a:t>CVen</a:t>
            </a:r>
            <a:r>
              <a:rPr lang="nb-NO" sz="2000" dirty="0"/>
              <a:t> for lang – </a:t>
            </a:r>
            <a:r>
              <a:rPr lang="nb-NO" sz="2000" dirty="0" err="1"/>
              <a:t>nobody</a:t>
            </a:r>
            <a:r>
              <a:rPr lang="nb-NO" sz="2000" dirty="0"/>
              <a:t> </a:t>
            </a:r>
            <a:r>
              <a:rPr lang="nb-NO" sz="2000" dirty="0" err="1"/>
              <a:t>got</a:t>
            </a:r>
            <a:r>
              <a:rPr lang="nb-NO" sz="2000" dirty="0"/>
              <a:t> time for </a:t>
            </a:r>
            <a:r>
              <a:rPr lang="nb-NO" sz="2000" dirty="0" err="1"/>
              <a:t>that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Å gå </a:t>
            </a:r>
            <a:r>
              <a:rPr lang="nb-NO" sz="2000" dirty="0" err="1"/>
              <a:t>utifrå</a:t>
            </a:r>
            <a:r>
              <a:rPr lang="nb-NO" sz="2000" dirty="0"/>
              <a:t> at </a:t>
            </a:r>
            <a:r>
              <a:rPr lang="nb-NO" sz="2000" dirty="0" err="1"/>
              <a:t>arbeidsgjevar</a:t>
            </a:r>
            <a:r>
              <a:rPr lang="nb-NO" sz="2000" dirty="0"/>
              <a:t> veit kva du har gjort i </a:t>
            </a:r>
            <a:r>
              <a:rPr lang="nb-NO" sz="2000" dirty="0" err="1"/>
              <a:t>tidligare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Å ha </a:t>
            </a:r>
            <a:r>
              <a:rPr lang="nb-NO" sz="2000" dirty="0" err="1"/>
              <a:t>ein</a:t>
            </a:r>
            <a:r>
              <a:rPr lang="nb-NO" sz="2000" dirty="0"/>
              <a:t> rotete CV</a:t>
            </a:r>
            <a:br>
              <a:rPr lang="nb-NO" sz="2000" dirty="0"/>
            </a:br>
            <a:endParaRPr lang="nb-NO" sz="2000" dirty="0"/>
          </a:p>
          <a:p>
            <a:r>
              <a:rPr lang="nb-NO" sz="2000" dirty="0"/>
              <a:t>Å ha mange skrivefeil</a:t>
            </a:r>
          </a:p>
        </p:txBody>
      </p:sp>
    </p:spTree>
    <p:extLst>
      <p:ext uri="{BB962C8B-B14F-4D97-AF65-F5344CB8AC3E}">
        <p14:creationId xmlns:p14="http://schemas.microsoft.com/office/powerpoint/2010/main" val="154631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8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10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83FB88-CE9D-4A9C-A958-1DE7CE162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endParaRPr lang="nb-NO" sz="200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286A6C4-2976-41A5-9454-FDCD90FF5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2" r="1135" b="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3" name="Rectangle 12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706022F-3B35-4DA4-93FD-9CA1775BC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endParaRPr lang="nb-NO" dirty="0"/>
          </a:p>
        </p:txBody>
      </p:sp>
      <p:pic>
        <p:nvPicPr>
          <p:cNvPr id="24" name="Picture 14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8507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10408</TotalTime>
  <Words>211</Words>
  <Application>Microsoft Office PowerPoint</Application>
  <PresentationFormat>Breiskjerm</PresentationFormat>
  <Paragraphs>44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8</vt:i4>
      </vt:variant>
    </vt:vector>
  </HeadingPairs>
  <TitlesOfParts>
    <vt:vector size="12" baseType="lpstr">
      <vt:lpstr>Agency FB</vt:lpstr>
      <vt:lpstr>Arial</vt:lpstr>
      <vt:lpstr>Trebuchet MS</vt:lpstr>
      <vt:lpstr>Berlin</vt:lpstr>
      <vt:lpstr>CV &amp; Jobbsøk</vt:lpstr>
      <vt:lpstr>Kva ser ein arbeidsgjevar etter?</vt:lpstr>
      <vt:lpstr>Finne ledige jobbar</vt:lpstr>
      <vt:lpstr>Tid for å søke sommarjobb</vt:lpstr>
      <vt:lpstr>Spørsmål for å komme i gang</vt:lpstr>
      <vt:lpstr>CV-oppbygging</vt:lpstr>
      <vt:lpstr>Best å unngå…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 &amp; Jobbsøk</dc:title>
  <dc:creator>Hauge, Joakim</dc:creator>
  <cp:lastModifiedBy>Maria Helgesen</cp:lastModifiedBy>
  <cp:revision>14</cp:revision>
  <dcterms:created xsi:type="dcterms:W3CDTF">2021-06-03T09:13:35Z</dcterms:created>
  <dcterms:modified xsi:type="dcterms:W3CDTF">2021-06-14T17:21:07Z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491420-1ae2-4120-89e6-e6f668f067e2_Enabled">
    <vt:lpwstr>true</vt:lpwstr>
  </property>
  <property fmtid="{D5CDD505-2E9C-101B-9397-08002B2CF9AE}" pid="3" name="MSIP_Label_d3491420-1ae2-4120-89e6-e6f668f067e2_SetDate">
    <vt:lpwstr>2021-06-03T09:13:35Z</vt:lpwstr>
  </property>
  <property fmtid="{D5CDD505-2E9C-101B-9397-08002B2CF9AE}" pid="4" name="MSIP_Label_d3491420-1ae2-4120-89e6-e6f668f067e2_Method">
    <vt:lpwstr>Standard</vt:lpwstr>
  </property>
  <property fmtid="{D5CDD505-2E9C-101B-9397-08002B2CF9AE}" pid="5" name="MSIP_Label_d3491420-1ae2-4120-89e6-e6f668f067e2_Name">
    <vt:lpwstr>d3491420-1ae2-4120-89e6-e6f668f067e2</vt:lpwstr>
  </property>
  <property fmtid="{D5CDD505-2E9C-101B-9397-08002B2CF9AE}" pid="6" name="MSIP_Label_d3491420-1ae2-4120-89e6-e6f668f067e2_SiteId">
    <vt:lpwstr>62366534-1ec3-4962-8869-9b5535279d0b</vt:lpwstr>
  </property>
  <property fmtid="{D5CDD505-2E9C-101B-9397-08002B2CF9AE}" pid="7" name="MSIP_Label_d3491420-1ae2-4120-89e6-e6f668f067e2_ActionId">
    <vt:lpwstr>d43c95f5-de37-439d-b6af-86fdc8fb6492</vt:lpwstr>
  </property>
  <property fmtid="{D5CDD505-2E9C-101B-9397-08002B2CF9AE}" pid="8" name="MSIP_Label_d3491420-1ae2-4120-89e6-e6f668f067e2_ContentBits">
    <vt:lpwstr>0</vt:lpwstr>
  </property>
</Properties>
</file>